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61" r:id="rId4"/>
    <p:sldId id="273" r:id="rId5"/>
    <p:sldId id="262" r:id="rId6"/>
    <p:sldId id="272" r:id="rId7"/>
    <p:sldId id="263" r:id="rId8"/>
    <p:sldId id="260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112" autoAdjust="0"/>
  </p:normalViewPr>
  <p:slideViewPr>
    <p:cSldViewPr snapToGrid="0">
      <p:cViewPr varScale="1">
        <p:scale>
          <a:sx n="98" d="100"/>
          <a:sy n="98" d="100"/>
        </p:scale>
        <p:origin x="18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E7E7-C1FF-42BA-98AB-3E4047D8BE0A}" type="datetimeFigureOut">
              <a:rPr lang="nl-BE" smtClean="0"/>
              <a:t>18/04/2016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7EE1-3AA1-4A08-96B2-5DCBCD60962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54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856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83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BugTrap</a:t>
            </a:r>
            <a:r>
              <a:rPr lang="en-GB" dirty="0" smtClean="0"/>
              <a:t> iteration 2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Group 03</a:t>
            </a:r>
          </a:p>
          <a:p>
            <a:r>
              <a:rPr lang="en-GB" dirty="0" smtClean="0"/>
              <a:t>Kwinten Buytaert, Mathias </a:t>
            </a:r>
            <a:r>
              <a:rPr lang="en-GB" dirty="0" err="1" smtClean="0"/>
              <a:t>Dekempeneer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Vincent </a:t>
            </a:r>
            <a:r>
              <a:rPr lang="en-GB" dirty="0" err="1" smtClean="0"/>
              <a:t>Derkinderen</a:t>
            </a:r>
            <a:r>
              <a:rPr lang="en-GB" dirty="0" smtClean="0"/>
              <a:t> &amp; Ben Goethuys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2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28"/>
            <a:ext cx="9144000" cy="4206936"/>
          </a:xfrm>
        </p:spPr>
      </p:pic>
    </p:spTree>
    <p:extLst>
      <p:ext uri="{BB962C8B-B14F-4D97-AF65-F5344CB8AC3E}">
        <p14:creationId xmlns:p14="http://schemas.microsoft.com/office/powerpoint/2010/main" val="14741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225899" y="3366197"/>
            <a:ext cx="3265714" cy="783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0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99" y="0"/>
            <a:ext cx="796780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51663" y="4494178"/>
            <a:ext cx="6795831" cy="17607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4085" y="0"/>
            <a:ext cx="6795831" cy="7295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" y="2180937"/>
            <a:ext cx="8430785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Test Coverage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2051469"/>
            <a:ext cx="3896269" cy="4001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886331" y="2051469"/>
            <a:ext cx="2558972" cy="198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3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Roles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Design Coordinator – Kwinten Buytaert</a:t>
            </a:r>
          </a:p>
          <a:p>
            <a:r>
              <a:rPr lang="en-GB" dirty="0" smtClean="0"/>
              <a:t>Test Coordinator – Ben Goethuys</a:t>
            </a:r>
          </a:p>
          <a:p>
            <a:r>
              <a:rPr lang="en-GB" dirty="0" smtClean="0"/>
              <a:t>Domain Coordinator – Vincent </a:t>
            </a:r>
            <a:r>
              <a:rPr lang="en-GB" dirty="0" err="1" smtClean="0"/>
              <a:t>Derkinderen</a:t>
            </a:r>
            <a:endParaRPr lang="en-GB" dirty="0" smtClean="0"/>
          </a:p>
          <a:p>
            <a:r>
              <a:rPr lang="en-GB" dirty="0" smtClean="0"/>
              <a:t>“Project” Coordinator – Mathias </a:t>
            </a:r>
            <a:r>
              <a:rPr lang="en-GB" dirty="0" err="1" smtClean="0"/>
              <a:t>Dekempeneer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916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0"/>
            <a:ext cx="7704667" cy="1981200"/>
          </a:xfrm>
        </p:spPr>
        <p:txBody>
          <a:bodyPr/>
          <a:lstStyle/>
          <a:p>
            <a:r>
              <a:rPr lang="en-GB" dirty="0" smtClean="0"/>
              <a:t>Time table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5266"/>
              </p:ext>
            </p:extLst>
          </p:nvPr>
        </p:nvGraphicFramePr>
        <p:xfrm>
          <a:off x="1390694" y="1536984"/>
          <a:ext cx="6906999" cy="5097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885214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</a:tblGrid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9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studie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5:50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7:40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gemeenschappelijk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presentatie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hoorcollege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24:05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109:50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107:05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64:15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59000"/>
            <a:ext cx="7704667" cy="3840816"/>
          </a:xfrm>
        </p:spPr>
        <p:txBody>
          <a:bodyPr/>
          <a:lstStyle/>
          <a:p>
            <a:r>
              <a:rPr lang="en-GB" dirty="0" smtClean="0"/>
              <a:t>General overview</a:t>
            </a:r>
          </a:p>
          <a:p>
            <a:r>
              <a:rPr lang="en-GB" dirty="0" smtClean="0"/>
              <a:t>Design choices</a:t>
            </a:r>
          </a:p>
          <a:p>
            <a:pPr lvl="1"/>
            <a:r>
              <a:rPr lang="en-GB" dirty="0" smtClean="0"/>
              <a:t>Undo</a:t>
            </a:r>
          </a:p>
          <a:p>
            <a:pPr lvl="1"/>
            <a:r>
              <a:rPr lang="en-GB" dirty="0" smtClean="0"/>
              <a:t>Mailboxes</a:t>
            </a:r>
          </a:p>
          <a:p>
            <a:pPr lvl="1"/>
            <a:r>
              <a:rPr lang="en-GB" dirty="0" smtClean="0"/>
              <a:t>Milestones</a:t>
            </a:r>
          </a:p>
          <a:p>
            <a:pPr lvl="1"/>
            <a:r>
              <a:rPr lang="en-GB" dirty="0" err="1" smtClean="0"/>
              <a:t>Bugreport</a:t>
            </a:r>
            <a:r>
              <a:rPr lang="en-GB" dirty="0"/>
              <a:t> </a:t>
            </a:r>
            <a:r>
              <a:rPr lang="en-GB" dirty="0" smtClean="0"/>
              <a:t>states</a:t>
            </a:r>
          </a:p>
          <a:p>
            <a:r>
              <a:rPr lang="en-GB" dirty="0" smtClean="0"/>
              <a:t>Testing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General 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4972594" y="4875669"/>
            <a:ext cx="1881052" cy="758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8" y="612178"/>
            <a:ext cx="8377646" cy="616298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9" y="1456727"/>
            <a:ext cx="6897583" cy="4293677"/>
          </a:xfrm>
        </p:spPr>
      </p:pic>
    </p:spTree>
    <p:extLst>
      <p:ext uri="{BB962C8B-B14F-4D97-AF65-F5344CB8AC3E}">
        <p14:creationId xmlns:p14="http://schemas.microsoft.com/office/powerpoint/2010/main" val="17248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132113" y="2010549"/>
            <a:ext cx="3387635" cy="758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47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9" y="973831"/>
            <a:ext cx="8421641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3697514" y="1638016"/>
            <a:ext cx="2339220" cy="300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160</TotalTime>
  <Words>336</Words>
  <Application>Microsoft Office PowerPoint</Application>
  <PresentationFormat>On-screen Show (4:3)</PresentationFormat>
  <Paragraphs>314</Paragraphs>
  <Slides>16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BugTrap iteration 2</vt:lpstr>
      <vt:lpstr>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Coverage</vt:lpstr>
      <vt:lpstr>Roles</vt:lpstr>
      <vt:lpstr>Time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BugTrap iteration 2</dc:title>
  <dc:creator>Kwinten Buytaert</dc:creator>
  <cp:lastModifiedBy>Kwinten Buytaert</cp:lastModifiedBy>
  <cp:revision>20</cp:revision>
  <dcterms:created xsi:type="dcterms:W3CDTF">2016-04-18T12:16:35Z</dcterms:created>
  <dcterms:modified xsi:type="dcterms:W3CDTF">2016-04-18T15:01:52Z</dcterms:modified>
</cp:coreProperties>
</file>